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68" r:id="rId6"/>
    <p:sldId id="272" r:id="rId7"/>
    <p:sldId id="270" r:id="rId8"/>
    <p:sldId id="258" r:id="rId9"/>
    <p:sldId id="260" r:id="rId10"/>
    <p:sldId id="262" r:id="rId11"/>
    <p:sldId id="275" r:id="rId12"/>
    <p:sldId id="277" r:id="rId13"/>
    <p:sldId id="278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дополнительного образования «Центр образования и профессиональной ориентации»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D:\Фотографии\DCIM\101MSDCF\DSC07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307" y="1524000"/>
            <a:ext cx="609738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Региональный уровень.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Строгое жюри и заслуженная награда.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:\DCIM\101MSDCF\DSC080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1MSDCF\DSC082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6296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DCIM\101MSDCF\DSC082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837535" cy="287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DCIM\101MSDCF\DSC082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00504"/>
            <a:ext cx="3543417" cy="26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Начинаем с малого и стремимся к победам.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:\DCIM\101MSDCF\DSC079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2485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01MSDCF\DSC079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3496770" cy="26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DCIM\101MSDCF\DSC079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7" y="4143380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DCIM\101MSDCF\DSC079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143380"/>
            <a:ext cx="3459384" cy="25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Будущее инженеры знакомятся с производством.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:\DCIM\101MSDCF\DSC08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DCIM\101MSDCF\DSC08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14422"/>
            <a:ext cx="38211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CIM\101MSDCF\DSC08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DCIM\101MSDCF\DSC08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000504"/>
            <a:ext cx="380682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горизонты: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Увеличить количество участников школьного научного общества;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Усилить глубину проработки исследовательских работ;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реального применения исследовательским проектам на практике;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Усилить взаимодействие с другими школьными научными обществами.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 внимание.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Школьное научное общество «Магистры»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7200928" cy="457203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создания – 2014 год.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развитие творческих способностей обучающихся, привитие им исследовательских умений, интересов к науке.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НОУ:</a:t>
            </a:r>
          </a:p>
          <a:p>
            <a:pPr algn="l">
              <a:buFontTx/>
              <a:buChar char="-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интерес к познанию мира; </a:t>
            </a:r>
          </a:p>
          <a:p>
            <a:pPr algn="l">
              <a:buFontTx/>
              <a:buChar char="-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познавательную самостоятельность у обучающихся;</a:t>
            </a:r>
          </a:p>
          <a:p>
            <a:pPr algn="l">
              <a:buFontTx/>
              <a:buChar char="-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готовить к выбору будущей профессии; </a:t>
            </a:r>
          </a:p>
          <a:p>
            <a:pPr algn="l">
              <a:buFontTx/>
              <a:buChar char="-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навыки научно-исследовательской работы;                       - формировать навыки выступлений и аргументированного отстаивания своей позиции.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857915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Направления деятельности: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инженерно-техническое творчество.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рефераты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творческие проекты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научно-исследовательская работа обучающихся.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Участие: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ежегодное участие в конкурсе «Лучший по профессии»;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в научно-образовательном проекте «Инженер леса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века».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7343804" cy="5500726"/>
          </a:xfrm>
        </p:spPr>
        <p:txBody>
          <a:bodyPr/>
          <a:lstStyle/>
          <a:p>
            <a:pPr algn="l"/>
            <a:r>
              <a:rPr lang="ru-RU" dirty="0" smtClean="0"/>
              <a:t>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 победителя научно-образовательного конкурса «Инженер леса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призер конкурса «Инженерное творчество молодежи»;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призеры конкурса «Лучший по профессии».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Победитель «Выставки-презентации школьных творческих проектов»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графии\DCIM\101MSDCF\DSC07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Уральский государственный лесотехнический университет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«Инженер леса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века.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222\Desktop\Фото универсальная скалка\DSC07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Кропотливая работа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ументы к аттестации\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3262513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Заслуженная награда.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65617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7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 «Я – исследователь профессии».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:\DCIM\101MSDCF\DSC082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9411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1MSDCF\DSC082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85860"/>
            <a:ext cx="36400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01MSDCF\DSC082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3249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DCIM\101MSDCF\DSC082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500438"/>
            <a:ext cx="3786214" cy="25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Конкурс «Лучший по профессии»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:\DCIM\101MSDCF\DSC081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374498" cy="25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1MSDCF\DSC081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00174"/>
            <a:ext cx="368347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DCIM\101MSDCF\DSC081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3357586" cy="257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188</Words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образовательное учреждение дополнительного образования «Центр образования и профессиональной ориентации»</vt:lpstr>
      <vt:lpstr> Школьное научное общество «Магистры»</vt:lpstr>
      <vt:lpstr>Направления деятельности: - инженерно-техническое творчество. Формы работы:  - рефераты; - творческие проекты;  - научно-исследовательская работа обучающихся. Участие: - ежегодное участие в конкурсе «Лучший по профессии»; - участие в научно-образовательном проекте «Инженер леса XXI века». </vt:lpstr>
      <vt:lpstr>Наши результаты:</vt:lpstr>
      <vt:lpstr>Уральский государственный лесотехнический университет конкурс «Инженер леса XXI века.</vt:lpstr>
      <vt:lpstr>Кропотливая работа</vt:lpstr>
      <vt:lpstr>Заслуженная награда.</vt:lpstr>
      <vt:lpstr>Слайд 8</vt:lpstr>
      <vt:lpstr>Конкурс «Лучший по профессии»</vt:lpstr>
      <vt:lpstr>Региональный уровень. Строгое жюри и заслуженная награда.</vt:lpstr>
      <vt:lpstr>Начинаем с малого и стремимся к победам. </vt:lpstr>
      <vt:lpstr>Будущее инженеры знакомятся с производством.</vt:lpstr>
      <vt:lpstr>Наши горизонты: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дополнительного образования «Центр образования и профессиональной ориентации»</dc:title>
  <dc:creator>222</dc:creator>
  <cp:lastModifiedBy>MYK</cp:lastModifiedBy>
  <cp:revision>20</cp:revision>
  <dcterms:created xsi:type="dcterms:W3CDTF">2016-10-21T03:37:03Z</dcterms:created>
  <dcterms:modified xsi:type="dcterms:W3CDTF">2018-02-07T09:34:48Z</dcterms:modified>
</cp:coreProperties>
</file>